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307" r:id="rId3"/>
    <p:sldId id="309" r:id="rId4"/>
    <p:sldId id="308" r:id="rId5"/>
    <p:sldId id="298" r:id="rId6"/>
    <p:sldId id="310" r:id="rId7"/>
    <p:sldId id="311" r:id="rId8"/>
    <p:sldId id="306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4A8E"/>
    <a:srgbClr val="C3C3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2" autoAdjust="0"/>
    <p:restoredTop sz="82338" autoAdjust="0"/>
  </p:normalViewPr>
  <p:slideViewPr>
    <p:cSldViewPr snapToGrid="0">
      <p:cViewPr varScale="1">
        <p:scale>
          <a:sx n="60" d="100"/>
          <a:sy n="60" d="100"/>
        </p:scale>
        <p:origin x="1200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D3EB41-CF60-4C9F-BD83-AE56FA0945E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0F486D-935E-4125-8FD7-C735663CC7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556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4808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9424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49680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1891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5725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4546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8174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957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8498" y="2897944"/>
            <a:ext cx="11380764" cy="1170576"/>
          </a:xfrm>
        </p:spPr>
        <p:txBody>
          <a:bodyPr anchor="b"/>
          <a:lstStyle>
            <a:lvl1pPr algn="ctr">
              <a:defRPr sz="600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06880" y="4130998"/>
            <a:ext cx="9144000" cy="73081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2987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0701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20885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-full-sc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78"/>
            <a:ext cx="12192000" cy="685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522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24449"/>
            <a:ext cx="12023188" cy="858764"/>
          </a:xfrm>
        </p:spPr>
        <p:txBody>
          <a:bodyPr>
            <a:normAutofit/>
          </a:bodyPr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17694" y="1291053"/>
            <a:ext cx="11705493" cy="4351338"/>
          </a:xfrm>
        </p:spPr>
        <p:txBody>
          <a:bodyPr/>
          <a:lstStyle>
            <a:lvl1pPr marL="0" indent="0" algn="ctr">
              <a:lnSpc>
                <a:spcPct val="100000"/>
              </a:lnSpc>
              <a:spcAft>
                <a:spcPts val="1000"/>
              </a:spcAft>
              <a:buNone/>
              <a:defRPr sz="320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algn="l"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2pPr>
            <a:lvl3pPr algn="l"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3pPr>
            <a:lvl4pPr algn="l"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4pPr>
            <a:lvl5pPr algn="l"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5pPr>
          </a:lstStyle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6980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13984"/>
            <a:ext cx="10515600" cy="3467173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3981157"/>
            <a:ext cx="10515600" cy="91273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441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54111"/>
            <a:ext cx="12192000" cy="830628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5297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4800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54110"/>
            <a:ext cx="12192000" cy="985373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0917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8852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7585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332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0" y="154111"/>
            <a:ext cx="12192000" cy="10416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75490" y="1310861"/>
            <a:ext cx="115835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2BF85-54FF-46CE-B398-87F998CFD60B}" type="datetimeFigureOut">
              <a:rPr lang="pt-BR" smtClean="0"/>
              <a:t>14/05/2020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85252-FBA3-417A-8652-C405B89605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7161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>
              <a:lumMod val="50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>
              <a:lumMod val="50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r.godaddy.com/blog/o-que-e-cms-content-management-syste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r.wordpress.org/" TargetMode="External"/><Relationship Id="rId5" Type="http://schemas.openxmlformats.org/officeDocument/2006/relationships/hyperlink" Target="https://pt.wix.com/about/us" TargetMode="External"/><Relationship Id="rId4" Type="http://schemas.openxmlformats.org/officeDocument/2006/relationships/hyperlink" Target="https://pt.wikipedia.org/wiki/Sistema_de_gerenciamento_de_conte&#250;do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8498" y="2897944"/>
            <a:ext cx="11380764" cy="1512010"/>
          </a:xfrm>
        </p:spPr>
        <p:txBody>
          <a:bodyPr>
            <a:normAutofit/>
          </a:bodyPr>
          <a:lstStyle/>
          <a:p>
            <a:r>
              <a:rPr lang="pt-BR" dirty="0"/>
              <a:t>CMS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06880" y="4443517"/>
            <a:ext cx="9144000" cy="730810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Salmo Marques da Silva Júnior</a:t>
            </a:r>
          </a:p>
          <a:p>
            <a:r>
              <a:rPr lang="pt-BR" dirty="0"/>
              <a:t>salmo.sjunior@sp.senac.br</a:t>
            </a:r>
          </a:p>
        </p:txBody>
      </p:sp>
      <p:pic>
        <p:nvPicPr>
          <p:cNvPr id="7" name="Gravação de Tela 6">
            <a:hlinkClick r:id="" action="ppaction://media"/>
            <a:extLst>
              <a:ext uri="{FF2B5EF4-FFF2-40B4-BE49-F238E27FC236}">
                <a16:creationId xmlns:a16="http://schemas.microsoft.com/office/drawing/2014/main" id="{DCA32059-16D2-4499-835D-93FA1F3A80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797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12"/>
    </mc:Choice>
    <mc:Fallback>
      <p:transition spd="slow" advTm="17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857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CMS</a:t>
            </a:r>
            <a:r>
              <a:rPr lang="pt-BR" dirty="0"/>
              <a:t> é uma sigla para o termo </a:t>
            </a:r>
            <a:r>
              <a:rPr lang="pt-BR" i="1" dirty="0" err="1"/>
              <a:t>Content</a:t>
            </a:r>
            <a:r>
              <a:rPr lang="pt-BR" i="1" dirty="0"/>
              <a:t> Management System</a:t>
            </a:r>
            <a:r>
              <a:rPr lang="pt-BR" dirty="0"/>
              <a:t>.</a:t>
            </a:r>
          </a:p>
          <a:p>
            <a:r>
              <a:rPr lang="pt-BR" dirty="0"/>
              <a:t>Em português, seria algo como um </a:t>
            </a:r>
            <a:r>
              <a:rPr lang="pt-BR" b="1" dirty="0"/>
              <a:t>Sistema de Gerenciamento de Conteúdo</a:t>
            </a:r>
            <a:r>
              <a:rPr lang="pt-BR" dirty="0"/>
              <a:t>.</a:t>
            </a:r>
          </a:p>
          <a:p>
            <a:r>
              <a:rPr lang="pt-BR" dirty="0"/>
              <a:t>É um aplicativo utilizado para criar, editar, gerenciar e publicar conteúdo em plataformas digitais, que não exige conhecimentos técnicos sobre HTML, CSS ou linguagens de programação para realizar essas tarefas.</a:t>
            </a:r>
          </a:p>
        </p:txBody>
      </p:sp>
    </p:spTree>
    <p:extLst>
      <p:ext uri="{BB962C8B-B14F-4D97-AF65-F5344CB8AC3E}">
        <p14:creationId xmlns:p14="http://schemas.microsoft.com/office/powerpoint/2010/main" val="1274087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Este tipo de sistema ficou popular na criação de blogs.</a:t>
            </a:r>
          </a:p>
          <a:p>
            <a:r>
              <a:rPr lang="pt-BR" dirty="0"/>
              <a:t>Porém, os sistemas evoluíram e hoje permitem o desenvolvimento de um site institucional ou um e-commerce, por exemplo.</a:t>
            </a:r>
          </a:p>
        </p:txBody>
      </p:sp>
    </p:spTree>
    <p:extLst>
      <p:ext uri="{BB962C8B-B14F-4D97-AF65-F5344CB8AC3E}">
        <p14:creationId xmlns:p14="http://schemas.microsoft.com/office/powerpoint/2010/main" val="1001802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dirty="0"/>
              <a:t>Baixo valor de investimento;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dirty="0"/>
              <a:t>Baixíssimo conhecimento técnico envolvido;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dirty="0"/>
              <a:t>Curto período de desenvolvimento; 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dirty="0"/>
              <a:t>Autonomia do proprietário.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75968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Wordpress</a:t>
            </a:r>
            <a:endParaRPr lang="pt-BR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É o CMS mais popular.</a:t>
            </a:r>
          </a:p>
          <a:p>
            <a:r>
              <a:rPr lang="pt-BR" dirty="0"/>
              <a:t>Desenvolvido em PHP.</a:t>
            </a:r>
          </a:p>
          <a:p>
            <a:r>
              <a:rPr lang="pt-BR" dirty="0"/>
              <a:t>35% da internet usa o </a:t>
            </a:r>
            <a:r>
              <a:rPr lang="pt-BR" dirty="0" err="1"/>
              <a:t>WordPress</a:t>
            </a:r>
            <a:r>
              <a:rPr lang="pt-BR" dirty="0"/>
              <a:t>, de blogs amadores até os maiores sites de notícias.</a:t>
            </a:r>
          </a:p>
          <a:p>
            <a:r>
              <a:rPr lang="pt-BR" dirty="0"/>
              <a:t>Possui mais de 55.000 plugins que facilitam a adição de recursos no site.</a:t>
            </a:r>
          </a:p>
        </p:txBody>
      </p:sp>
    </p:spTree>
    <p:extLst>
      <p:ext uri="{BB962C8B-B14F-4D97-AF65-F5344CB8AC3E}">
        <p14:creationId xmlns:p14="http://schemas.microsoft.com/office/powerpoint/2010/main" val="205696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Wix</a:t>
            </a:r>
            <a:endParaRPr lang="pt-BR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É um CMS em ascensão.</a:t>
            </a:r>
          </a:p>
          <a:p>
            <a:r>
              <a:rPr lang="pt-BR" dirty="0"/>
              <a:t>Desenvolvido em </a:t>
            </a:r>
            <a:r>
              <a:rPr lang="pt-BR" dirty="0" err="1"/>
              <a:t>Javascript</a:t>
            </a:r>
            <a:r>
              <a:rPr lang="pt-BR" dirty="0"/>
              <a:t> (Node.js).</a:t>
            </a:r>
          </a:p>
          <a:p>
            <a:r>
              <a:rPr lang="pt-BR" dirty="0"/>
              <a:t>150 milhões de usuários.</a:t>
            </a:r>
          </a:p>
          <a:p>
            <a:r>
              <a:rPr lang="pt-BR" dirty="0"/>
              <a:t>Possui, aproximadamente, 200 plugins que facilitam a adição de recursos no site.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02905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Trabalharemos com o </a:t>
            </a:r>
            <a:r>
              <a:rPr lang="pt-BR" dirty="0" err="1"/>
              <a:t>Wix</a:t>
            </a:r>
            <a:endParaRPr lang="pt-BR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Utiliza a mesma linguagem adotada no curso;</a:t>
            </a:r>
          </a:p>
          <a:p>
            <a:r>
              <a:rPr lang="pt-BR" dirty="0"/>
              <a:t>Possui </a:t>
            </a:r>
            <a:r>
              <a:rPr lang="pt-BR" dirty="0" err="1"/>
              <a:t>templates</a:t>
            </a:r>
            <a:r>
              <a:rPr lang="pt-BR" dirty="0"/>
              <a:t> que agilizam o desenvolvimento de sites simples;</a:t>
            </a:r>
          </a:p>
          <a:p>
            <a:r>
              <a:rPr lang="pt-BR" dirty="0"/>
              <a:t>Adequado a carga horária disponível;</a:t>
            </a:r>
          </a:p>
          <a:p>
            <a:r>
              <a:rPr lang="pt-BR" dirty="0"/>
              <a:t>Permite o desenvolvimento de funcionalidades específicas mediante estudo aprofundado.</a:t>
            </a:r>
          </a:p>
        </p:txBody>
      </p:sp>
    </p:spTree>
    <p:extLst>
      <p:ext uri="{BB962C8B-B14F-4D97-AF65-F5344CB8AC3E}">
        <p14:creationId xmlns:p14="http://schemas.microsoft.com/office/powerpoint/2010/main" val="1849575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pt-BR" dirty="0"/>
              <a:t>Lucas Carvalho De Vivo. </a:t>
            </a:r>
            <a:r>
              <a:rPr lang="pt-BR" b="1" dirty="0"/>
              <a:t>O Que é CMS (</a:t>
            </a:r>
            <a:r>
              <a:rPr lang="pt-BR" b="1" dirty="0" err="1"/>
              <a:t>Content</a:t>
            </a:r>
            <a:r>
              <a:rPr lang="pt-BR" b="1" dirty="0"/>
              <a:t> Management System)?</a:t>
            </a:r>
            <a:r>
              <a:rPr lang="pt-BR" dirty="0"/>
              <a:t> Disponível em: </a:t>
            </a:r>
            <a:r>
              <a:rPr lang="pt-BR" dirty="0">
                <a:hlinkClick r:id="rId3"/>
              </a:rPr>
              <a:t>https://br.godaddy.com/blog/o-que-e-</a:t>
            </a:r>
            <a:r>
              <a:rPr lang="pt-BR" dirty="0" err="1">
                <a:hlinkClick r:id="rId3"/>
              </a:rPr>
              <a:t>cms</a:t>
            </a:r>
            <a:r>
              <a:rPr lang="pt-BR" dirty="0">
                <a:hlinkClick r:id="rId3"/>
              </a:rPr>
              <a:t>-</a:t>
            </a:r>
            <a:r>
              <a:rPr lang="pt-BR" dirty="0" err="1">
                <a:hlinkClick r:id="rId3"/>
              </a:rPr>
              <a:t>content</a:t>
            </a:r>
            <a:r>
              <a:rPr lang="pt-BR" dirty="0">
                <a:hlinkClick r:id="rId3"/>
              </a:rPr>
              <a:t>-management-system/</a:t>
            </a:r>
            <a:r>
              <a:rPr lang="pt-BR" dirty="0"/>
              <a:t>.</a:t>
            </a:r>
          </a:p>
          <a:p>
            <a:pPr marL="514350" indent="-514350" algn="l">
              <a:buFont typeface="+mj-lt"/>
              <a:buAutoNum type="arabicPeriod"/>
            </a:pPr>
            <a:r>
              <a:rPr lang="pt-BR" dirty="0"/>
              <a:t>Wikipédia. </a:t>
            </a:r>
            <a:r>
              <a:rPr lang="pt-BR" b="1" dirty="0"/>
              <a:t>Sistema de gerenciamento de conteúdo</a:t>
            </a:r>
            <a:r>
              <a:rPr lang="pt-BR" dirty="0"/>
              <a:t>. Disponível em: </a:t>
            </a:r>
            <a:r>
              <a:rPr lang="pt-BR" dirty="0">
                <a:hlinkClick r:id="rId4"/>
              </a:rPr>
              <a:t>https://pt.wikipedia.org/wiki/</a:t>
            </a:r>
            <a:r>
              <a:rPr lang="pt-BR" dirty="0" err="1">
                <a:hlinkClick r:id="rId4"/>
              </a:rPr>
              <a:t>Sistema_de_gerenciamento_de_conteúdo</a:t>
            </a:r>
            <a:r>
              <a:rPr lang="pt-BR" dirty="0"/>
              <a:t>.</a:t>
            </a:r>
          </a:p>
          <a:p>
            <a:pPr marL="514350" indent="-514350" algn="l">
              <a:buFont typeface="+mj-lt"/>
              <a:buAutoNum type="arabicPeriod"/>
            </a:pPr>
            <a:r>
              <a:rPr lang="pt-BR" dirty="0" err="1"/>
              <a:t>Wix</a:t>
            </a:r>
            <a:r>
              <a:rPr lang="pt-BR" dirty="0"/>
              <a:t>. </a:t>
            </a:r>
            <a:r>
              <a:rPr lang="pt-BR" b="1" dirty="0"/>
              <a:t>Líder na Criação de Sites</a:t>
            </a:r>
            <a:r>
              <a:rPr lang="pt-BR" dirty="0"/>
              <a:t>. Disponível em: </a:t>
            </a:r>
            <a:r>
              <a:rPr lang="pt-BR" dirty="0">
                <a:hlinkClick r:id="rId5"/>
              </a:rPr>
              <a:t>https://pt.wix.com/</a:t>
            </a:r>
            <a:r>
              <a:rPr lang="pt-BR" dirty="0" err="1">
                <a:hlinkClick r:id="rId5"/>
              </a:rPr>
              <a:t>about</a:t>
            </a:r>
            <a:r>
              <a:rPr lang="pt-BR" dirty="0">
                <a:hlinkClick r:id="rId5"/>
              </a:rPr>
              <a:t>/us</a:t>
            </a:r>
            <a:r>
              <a:rPr lang="pt-BR" dirty="0"/>
              <a:t>.</a:t>
            </a:r>
          </a:p>
          <a:p>
            <a:pPr marL="514350" indent="-514350" algn="l">
              <a:buFont typeface="+mj-lt"/>
              <a:buAutoNum type="arabicPeriod"/>
            </a:pPr>
            <a:r>
              <a:rPr lang="pt-BR" dirty="0" err="1"/>
              <a:t>Wordpress</a:t>
            </a:r>
            <a:r>
              <a:rPr lang="pt-BR" dirty="0"/>
              <a:t>. </a:t>
            </a:r>
            <a:r>
              <a:rPr lang="pt-BR" b="1" dirty="0"/>
              <a:t>Conheça o </a:t>
            </a:r>
            <a:r>
              <a:rPr lang="pt-BR" b="1" dirty="0" err="1"/>
              <a:t>WordPress</a:t>
            </a:r>
            <a:r>
              <a:rPr lang="pt-BR" dirty="0"/>
              <a:t>. Disponível em: </a:t>
            </a:r>
            <a:r>
              <a:rPr lang="pt-BR" dirty="0">
                <a:hlinkClick r:id="rId6"/>
              </a:rPr>
              <a:t>https://br.wordpress.org/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40643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5537</TotalTime>
  <Words>354</Words>
  <Application>Microsoft Office PowerPoint</Application>
  <PresentationFormat>Widescreen</PresentationFormat>
  <Paragraphs>43</Paragraphs>
  <Slides>8</Slides>
  <Notes>8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Helvetica</vt:lpstr>
      <vt:lpstr>Tema do Office</vt:lpstr>
      <vt:lpstr>CMS</vt:lpstr>
      <vt:lpstr>Introdução</vt:lpstr>
      <vt:lpstr>Introdução</vt:lpstr>
      <vt:lpstr>Vantagens</vt:lpstr>
      <vt:lpstr>Wordpress</vt:lpstr>
      <vt:lpstr>Wix</vt:lpstr>
      <vt:lpstr>Trabalharemos com o Wix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Thiago Augusto da Costa</dc:creator>
  <cp:lastModifiedBy>Salmo Marques da Silva Junior</cp:lastModifiedBy>
  <cp:revision>464</cp:revision>
  <dcterms:created xsi:type="dcterms:W3CDTF">2017-01-10T17:35:04Z</dcterms:created>
  <dcterms:modified xsi:type="dcterms:W3CDTF">2020-05-14T20:10:07Z</dcterms:modified>
</cp:coreProperties>
</file>

<file path=docProps/thumbnail.jpeg>
</file>